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39" r:id="rId2"/>
    <p:sldId id="840" r:id="rId3"/>
    <p:sldId id="841" r:id="rId4"/>
    <p:sldId id="842" r:id="rId5"/>
    <p:sldId id="843" r:id="rId6"/>
    <p:sldId id="84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2" y="230664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294. I PASIAN’ 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 NAWT HI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1" y="3728470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Our God is Marching On </a:t>
            </a:r>
          </a:p>
          <a:p>
            <a:r>
              <a:rPr lang="en-US" sz="1500" dirty="0"/>
              <a:t>Late 24:8</a:t>
            </a:r>
          </a:p>
          <a:p>
            <a:r>
              <a:rPr lang="en-US" sz="1500" dirty="0"/>
              <a:t>Julia Ward Howe, 1819-1910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98578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34853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3925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kikoihna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6807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110661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352" y="2291475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765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7001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736879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Giahphual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tau lam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kiaukiau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08155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77001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736879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peengkul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sit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861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05" y="905789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1984999"/>
            <a:ext cx="7886700" cy="30154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unok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minthan’na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81788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294. I PASIAN’  MAI NAWT HI </vt:lpstr>
      <vt:lpstr>1  </vt:lpstr>
      <vt:lpstr>Sakkik  </vt:lpstr>
      <vt:lpstr>2 </vt:lpstr>
      <vt:lpstr>3  </vt:lpstr>
      <vt:lpstr>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2018-12-14T15:02:49Z</dcterms:modified>
</cp:coreProperties>
</file>